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laliplushootseed.com/" TargetMode="External"/><Relationship Id="rId2" Type="http://schemas.openxmlformats.org/officeDocument/2006/relationships/hyperlink" Target="mailto:mbalagot@tulaliptribes-nsn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ulaliptv.com/category/lushootsee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93A18-893F-41F6-B588-5BD32F01A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Lushootseed Lesson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AFB23-6526-40A4-8B9E-BDD8D4423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379186"/>
          </a:xfrm>
        </p:spPr>
        <p:txBody>
          <a:bodyPr>
            <a:normAutofit/>
          </a:bodyPr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Summer 2021 – Natosha Gobin </a:t>
            </a:r>
          </a:p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Week One </a:t>
            </a:r>
          </a:p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July 12-16</a:t>
            </a:r>
          </a:p>
        </p:txBody>
      </p:sp>
    </p:spTree>
    <p:extLst>
      <p:ext uri="{BB962C8B-B14F-4D97-AF65-F5344CB8AC3E}">
        <p14:creationId xmlns:p14="http://schemas.microsoft.com/office/powerpoint/2010/main" val="178899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04DC5-40D8-493A-866A-22C3BC8AEA4F}"/>
              </a:ext>
            </a:extLst>
          </p:cNvPr>
          <p:cNvSpPr txBox="1"/>
          <p:nvPr/>
        </p:nvSpPr>
        <p:spPr>
          <a:xfrm>
            <a:off x="1854200" y="1752600"/>
            <a:ext cx="8877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huyʔ</a:t>
            </a:r>
            <a:r>
              <a:rPr lang="en-US" sz="5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en-US" sz="5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syaʔyaʔ</a:t>
            </a:r>
            <a:endParaRPr lang="en-US" sz="5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/>
            <a:r>
              <a:rPr lang="en-US" sz="5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(Goodbye) friend</a:t>
            </a:r>
          </a:p>
          <a:p>
            <a:pPr algn="ctr"/>
            <a:endParaRPr lang="en-US" sz="5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/>
            <a:r>
              <a:rPr lang="en-US" sz="5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tix̌ix̌dubut</a:t>
            </a:r>
            <a:endParaRPr lang="en-US" sz="5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/>
            <a:r>
              <a:rPr lang="en-US" sz="5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Take Care</a:t>
            </a:r>
          </a:p>
        </p:txBody>
      </p:sp>
    </p:spTree>
    <p:extLst>
      <p:ext uri="{BB962C8B-B14F-4D97-AF65-F5344CB8AC3E}">
        <p14:creationId xmlns:p14="http://schemas.microsoft.com/office/powerpoint/2010/main" val="38995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BE98-B509-4F32-A288-AFC50040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Lushootseed department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FE8A-9FDA-4290-85A3-03832979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     Michele Balagot, Lushootseed Department Manager</a:t>
            </a:r>
          </a:p>
          <a:p>
            <a:pPr lvl="1"/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2"/>
              </a:rPr>
              <a:t>mbalagot@tulaliptribes-nsn.gov</a:t>
            </a: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lvl="1"/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360-716-4495</a:t>
            </a:r>
          </a:p>
          <a:p>
            <a:pPr marL="457200" lvl="1" indent="0">
              <a:buNone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457200" lvl="1" indent="0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Tulalip Tribes Lushootseed Website:</a:t>
            </a:r>
          </a:p>
          <a:p>
            <a:pPr marL="457200" lvl="1" indent="0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3"/>
              </a:rPr>
              <a:t>www.tulaliplushootseed.com</a:t>
            </a: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457200" lvl="1" indent="0">
              <a:buNone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457200" lvl="1" indent="0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Tulalip TV Videos:</a:t>
            </a:r>
          </a:p>
          <a:p>
            <a:pPr marL="457200" lvl="1" indent="0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4"/>
              </a:rPr>
              <a:t>https://www.tulaliptv.com/category/lushootseed/#</a:t>
            </a: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457200" lvl="1" indent="0">
              <a:buNone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1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0FC47-DF0D-49A7-9725-6BD536033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ʔi</a:t>
            </a:r>
            <a:r>
              <a:rPr lang="en-US" sz="4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en-US" sz="48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čəxʷ</a:t>
            </a:r>
            <a:r>
              <a:rPr lang="en-US" sz="4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en-US" sz="48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syaʔyaʔ</a:t>
            </a:r>
            <a:endParaRPr lang="en-US" sz="4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0" indent="0" algn="ctr">
              <a:buNone/>
            </a:pPr>
            <a:r>
              <a:rPr lang="en-US" sz="4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Hello, friend!</a:t>
            </a:r>
          </a:p>
          <a:p>
            <a:pPr marL="0" indent="0" algn="ctr">
              <a:buNone/>
            </a:pP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</a:t>
            </a:r>
          </a:p>
          <a:p>
            <a:pPr marL="0" indent="0">
              <a:buNone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5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A29040-24DB-4CAA-B65F-9F100315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305" y="571500"/>
            <a:ext cx="44291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B8FB8-95CB-48F1-AD66-BEC8299F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7FF6E-FB4E-4C89-8F97-29C0B7C99ED7}"/>
              </a:ext>
            </a:extLst>
          </p:cNvPr>
          <p:cNvSpPr txBox="1"/>
          <p:nvPr/>
        </p:nvSpPr>
        <p:spPr>
          <a:xfrm>
            <a:off x="8728363" y="380011"/>
            <a:ext cx="2719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1.	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sqaǰət</a:t>
            </a: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buAutoNum type="arabicPeriod" startAt="2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saʔkʷbixʷ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saʔkʷmixʷ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 </a:t>
            </a:r>
          </a:p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suyaƛ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̕</a:t>
            </a:r>
          </a:p>
          <a:p>
            <a:pPr marL="342900" indent="-342900">
              <a:buAutoNum type="arabicPeriod" startAt="3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swədəbš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swənəmš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stuləkʷabš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stuləgʷamš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sduhubš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snuhumš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sdukʷalbixʷ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snukʷalkmixʷ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buAutoNum type="arabicPeriod" startAt="2"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CE0C3-FFAD-4CD4-BAAB-D04272549C8F}"/>
              </a:ext>
            </a:extLst>
          </p:cNvPr>
          <p:cNvSpPr txBox="1"/>
          <p:nvPr/>
        </p:nvSpPr>
        <p:spPr>
          <a:xfrm>
            <a:off x="9096498" y="3428999"/>
            <a:ext cx="2351313" cy="230832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abš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əbš</a:t>
            </a:r>
            <a:endParaRPr lang="en-US" dirty="0">
              <a:solidFill>
                <a:schemeClr val="bg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əmš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– group of people</a:t>
            </a:r>
          </a:p>
          <a:p>
            <a:endParaRPr lang="en-US" dirty="0">
              <a:solidFill>
                <a:schemeClr val="bg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group of living beings</a:t>
            </a:r>
          </a:p>
        </p:txBody>
      </p:sp>
    </p:spTree>
    <p:extLst>
      <p:ext uri="{BB962C8B-B14F-4D97-AF65-F5344CB8AC3E}">
        <p14:creationId xmlns:p14="http://schemas.microsoft.com/office/powerpoint/2010/main" val="101831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343F5-8EBC-43E0-A08E-3B015E1D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107AD-41A2-4890-9F22-CFF3006A0C59}"/>
              </a:ext>
            </a:extLst>
          </p:cNvPr>
          <p:cNvSpPr txBox="1"/>
          <p:nvPr/>
        </p:nvSpPr>
        <p:spPr>
          <a:xfrm>
            <a:off x="9092541" y="200678"/>
            <a:ext cx="271944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1.	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sqaǰət</a:t>
            </a:r>
            <a:endParaRPr lang="en-US" dirty="0">
              <a:solidFill>
                <a:schemeClr val="bg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saʔkʷbixʷ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saʔkʷmixʷ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 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suyaƛ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̕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stuləkʷabš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stuləgʷamš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sduhubš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snuhumš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sdukʷalbixʷ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snukʷalkmixʷ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dxʷdəw̓abš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nxʷnəw̓amš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 </a:t>
            </a:r>
          </a:p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dxʷdəw̓amš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bəq̓əlšuɬ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	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məqəlšuɬ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puyaləpabš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puyaləpamš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dxʷsqʷaliʔabš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nxʷsqʷaliʔamš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buAutoNum type="arabicPeriod" startAt="8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suq̓ʷabš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suq̓ʷamš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sqʷax̌sədəbš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(</a:t>
            </a:r>
            <a:r>
              <a:rPr lang="en-US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sqʷax̌sənəmš</a:t>
            </a:r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pPr marL="342900" indent="-342900">
              <a:buAutoNum type="arabicPeriod" startAt="8"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marL="342900" indent="-342900">
              <a:buAutoNum type="arabicPeriod" startAt="2"/>
            </a:pPr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6E220-C071-42F9-9EB7-4CFD41AE5DEC}"/>
              </a:ext>
            </a:extLst>
          </p:cNvPr>
          <p:cNvSpPr txBox="1"/>
          <p:nvPr/>
        </p:nvSpPr>
        <p:spPr>
          <a:xfrm>
            <a:off x="9460677" y="200678"/>
            <a:ext cx="2351313" cy="230832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abš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əbš</a:t>
            </a:r>
            <a:endParaRPr lang="en-US" dirty="0">
              <a:solidFill>
                <a:schemeClr val="bg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amš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əmš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– group of people</a:t>
            </a:r>
          </a:p>
          <a:p>
            <a:endParaRPr lang="en-US" dirty="0">
              <a:solidFill>
                <a:schemeClr val="bg1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mixʷ</a:t>
            </a:r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group of living beings</a:t>
            </a:r>
          </a:p>
        </p:txBody>
      </p:sp>
    </p:spTree>
    <p:extLst>
      <p:ext uri="{BB962C8B-B14F-4D97-AF65-F5344CB8AC3E}">
        <p14:creationId xmlns:p14="http://schemas.microsoft.com/office/powerpoint/2010/main" val="316254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D78D9-DA5E-4083-927B-27316AB20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6" t="21645" r="30350" b="47706"/>
          <a:stretch/>
        </p:blipFill>
        <p:spPr>
          <a:xfrm>
            <a:off x="1318160" y="1463193"/>
            <a:ext cx="3883231" cy="4644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AF302-73A0-4ACB-B674-A26E3D117E6B}"/>
              </a:ext>
            </a:extLst>
          </p:cNvPr>
          <p:cNvSpPr txBox="1"/>
          <p:nvPr/>
        </p:nvSpPr>
        <p:spPr>
          <a:xfrm>
            <a:off x="5949538" y="1294411"/>
            <a:ext cx="6008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dxʷlilap</a:t>
            </a:r>
            <a:endParaRPr lang="en-US" sz="6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sz="60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</a:t>
            </a:r>
            <a:r>
              <a:rPr lang="en-US" sz="6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				</a:t>
            </a: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to/towards</a:t>
            </a:r>
            <a:endParaRPr lang="en-US" sz="6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sz="60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lil</a:t>
            </a:r>
            <a:r>
              <a:rPr lang="en-US" sz="6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	</a:t>
            </a:r>
            <a:r>
              <a:rPr lang="en-US" sz="3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far</a:t>
            </a:r>
          </a:p>
          <a:p>
            <a:r>
              <a:rPr lang="en-US" sz="6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-ap					</a:t>
            </a:r>
            <a:r>
              <a:rPr lang="en-US" sz="3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bottom</a:t>
            </a:r>
            <a:endParaRPr lang="en-US" sz="6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AC2C-24C9-444D-A497-1399316F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2" y="69757"/>
            <a:ext cx="2038954" cy="4338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4279F-A028-4521-8EBF-2F7910897D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2566" y="-368136"/>
            <a:ext cx="3335805" cy="435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D92D3-D03F-4C62-8FCD-109F6379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8373" y="341290"/>
            <a:ext cx="2569642" cy="3353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A9946-55FF-4A49-A2BD-B860D229F0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77" y="69757"/>
            <a:ext cx="2777697" cy="362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C65BF-EFAF-487D-A329-FFAE630A47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788" y="3872504"/>
            <a:ext cx="2569641" cy="335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1811D0-CDF9-4E18-87E0-2CEBDA2A2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7"/>
          <a:stretch/>
        </p:blipFill>
        <p:spPr>
          <a:xfrm>
            <a:off x="4915016" y="4088525"/>
            <a:ext cx="2056764" cy="2938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166C-18F0-40AD-9933-DB41EDE5AD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69" r="14692"/>
          <a:stretch/>
        </p:blipFill>
        <p:spPr>
          <a:xfrm>
            <a:off x="7641076" y="4012722"/>
            <a:ext cx="1448790" cy="2444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3BB8-B816-442C-AD00-3CCB17B139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52" t="4801" r="4629" b="4578"/>
          <a:stretch/>
        </p:blipFill>
        <p:spPr>
          <a:xfrm rot="5400000">
            <a:off x="9422804" y="4066043"/>
            <a:ext cx="2182208" cy="28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52AFE-1EC2-4CE5-A184-08D51AFB3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t="9341" r="3377" b="14699"/>
          <a:stretch/>
        </p:blipFill>
        <p:spPr>
          <a:xfrm rot="2151176">
            <a:off x="1104881" y="1007311"/>
            <a:ext cx="3997585" cy="426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82522-4BB9-4FA5-A9FE-6CBB324A7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3" t="22684" r="13090" b="31709"/>
          <a:stretch/>
        </p:blipFill>
        <p:spPr>
          <a:xfrm>
            <a:off x="6321631" y="544403"/>
            <a:ext cx="5213269" cy="57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259575-64DC-4342-9CB9-ACAC5B738890}"/>
              </a:ext>
            </a:extLst>
          </p:cNvPr>
          <p:cNvSpPr txBox="1"/>
          <p:nvPr/>
        </p:nvSpPr>
        <p:spPr>
          <a:xfrm>
            <a:off x="771897" y="843677"/>
            <a:ext cx="111628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Tribe</a:t>
            </a:r>
            <a:r>
              <a:rPr lang="en-US" sz="2400" b="1" i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</a:t>
            </a:r>
            <a:r>
              <a:rPr lang="en-US" sz="2400" b="1" i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Contact</a:t>
            </a:r>
            <a:r>
              <a:rPr lang="en-US" sz="2400" b="1" i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</a:t>
            </a:r>
            <a:r>
              <a:rPr lang="en-US" sz="2400" b="1" i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English</a:t>
            </a:r>
            <a:r>
              <a:rPr lang="en-US" sz="2400" b="1" i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	</a:t>
            </a:r>
            <a:r>
              <a:rPr lang="en-US" sz="2400" b="1" i="1" u="sng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Root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sqaǰət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						Skagit					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saʔkʷbixʷ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saʔkʷmixʷ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Sauk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suyaƛ̕bixʷ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suyaƛ̕mixʷ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Suiattle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	</a:t>
            </a:r>
            <a:r>
              <a:rPr lang="en-US" sz="20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yaƛ</a:t>
            </a: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̕ - dip out water</a:t>
            </a:r>
            <a:endParaRPr lang="en-US" sz="1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swədəbš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swənəmš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Swinomish	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gʷəd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- down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stuləkʷabš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stuləgʷamš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Stillaguamish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stuləkʷ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- river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sduhubš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snuhumš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Snohomish				</a:t>
            </a:r>
            <a:endParaRPr lang="en-US" sz="16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sdukʷalbixʷ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snukʷalmixʷ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Snoqualmie				</a:t>
            </a:r>
            <a:r>
              <a:rPr lang="en-US" sz="1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dukʷ</a:t>
            </a:r>
            <a:r>
              <a:rPr lang="en-US" sz="1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(u) – change/transform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dxʷdəw̓abš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dxʷdəw̓amš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Duwamish	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dəkʷ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- inside (bay)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bəqəlšuɬ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məqəlšuɬ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Muckleshoot			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spuyaləpabš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spuyaləpamš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Puyallup		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puy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̓ - curve, bend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dxʷsqʷaliʔabš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nxʷsqʷaliʔamš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Nisqually		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sqʷaliʔ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- grass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sqʷax̌šədəbš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sqʷax̌šənəmš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Squaxin					</a:t>
            </a:r>
            <a:r>
              <a:rPr lang="en-US" sz="1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(People of the Water)</a:t>
            </a:r>
          </a:p>
          <a:p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suq̓ʷabš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</a:t>
            </a:r>
            <a:r>
              <a:rPr lang="en-US" sz="2400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suq̓ʷamš</a:t>
            </a:r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				Suquamish				</a:t>
            </a:r>
            <a:r>
              <a:rPr lang="en-US" sz="1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(People of the Clear Saltwater)</a:t>
            </a:r>
          </a:p>
          <a:p>
            <a:endParaRPr lang="en-US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3116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262</TotalTime>
  <Words>488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Andika</vt:lpstr>
      <vt:lpstr>Arial</vt:lpstr>
      <vt:lpstr>Century Gothic</vt:lpstr>
      <vt:lpstr>Vapor Trail</vt:lpstr>
      <vt:lpstr>Lushootseed Lesson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Lushootseed department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Lushootseed Lesson 1</dc:title>
  <dc:creator>Natosha Gobin</dc:creator>
  <cp:lastModifiedBy>Natosha Gobin</cp:lastModifiedBy>
  <cp:revision>18</cp:revision>
  <dcterms:created xsi:type="dcterms:W3CDTF">2021-07-12T15:53:46Z</dcterms:created>
  <dcterms:modified xsi:type="dcterms:W3CDTF">2021-07-15T18:30:58Z</dcterms:modified>
</cp:coreProperties>
</file>