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laliplushootseed.com/" TargetMode="External"/><Relationship Id="rId2" Type="http://schemas.openxmlformats.org/officeDocument/2006/relationships/hyperlink" Target="mailto:mbalagot@tulaliptribes-nsn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ulaliptv.com/category/lushootsee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93A18-893F-41F6-B588-5BD32F01A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Lushootseed Lesson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AFB23-6526-40A4-8B9E-BDD8D4423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379186"/>
          </a:xfrm>
        </p:spPr>
        <p:txBody>
          <a:bodyPr>
            <a:normAutofit/>
          </a:bodyPr>
          <a:lstStyle/>
          <a:p>
            <a:r>
              <a:rPr lang="en-US" dirty="0"/>
              <a:t>Summer 2021 – Natosha Gobin </a:t>
            </a:r>
          </a:p>
          <a:p>
            <a:r>
              <a:rPr lang="en-US" dirty="0"/>
              <a:t>Week One </a:t>
            </a:r>
          </a:p>
          <a:p>
            <a:r>
              <a:rPr lang="en-US" dirty="0"/>
              <a:t>July 12-16</a:t>
            </a:r>
          </a:p>
        </p:txBody>
      </p:sp>
    </p:spTree>
    <p:extLst>
      <p:ext uri="{BB962C8B-B14F-4D97-AF65-F5344CB8AC3E}">
        <p14:creationId xmlns:p14="http://schemas.microsoft.com/office/powerpoint/2010/main" val="178899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A29040-24DB-4CAA-B65F-9F100315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305" y="571500"/>
            <a:ext cx="44291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B8FB8-95CB-48F1-AD66-BEC8299F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7FF6E-FB4E-4C89-8F97-29C0B7C99ED7}"/>
              </a:ext>
            </a:extLst>
          </p:cNvPr>
          <p:cNvSpPr txBox="1"/>
          <p:nvPr/>
        </p:nvSpPr>
        <p:spPr>
          <a:xfrm>
            <a:off x="8728363" y="380011"/>
            <a:ext cx="2719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	</a:t>
            </a:r>
            <a:r>
              <a:rPr lang="en-US" dirty="0" err="1"/>
              <a:t>sqaǰət</a:t>
            </a:r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 err="1"/>
              <a:t>saʔkʷbixʷ</a:t>
            </a:r>
            <a:r>
              <a:rPr lang="en-US" dirty="0"/>
              <a:t> (</a:t>
            </a:r>
            <a:r>
              <a:rPr lang="en-US" dirty="0" err="1"/>
              <a:t>saʔkʷmixʷ</a:t>
            </a:r>
            <a:r>
              <a:rPr lang="en-US" dirty="0"/>
              <a:t>) </a:t>
            </a:r>
          </a:p>
          <a:p>
            <a:r>
              <a:rPr lang="en-US" dirty="0"/>
              <a:t>	</a:t>
            </a:r>
            <a:r>
              <a:rPr lang="en-US" dirty="0" err="1"/>
              <a:t>suyaƛ</a:t>
            </a:r>
            <a:r>
              <a:rPr lang="en-US" dirty="0"/>
              <a:t>̕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swədəbš</a:t>
            </a:r>
            <a:r>
              <a:rPr lang="en-US" dirty="0"/>
              <a:t> (</a:t>
            </a:r>
            <a:r>
              <a:rPr lang="en-US" dirty="0" err="1"/>
              <a:t>swənəmš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stuləkʷabš</a:t>
            </a:r>
            <a:r>
              <a:rPr lang="en-US" dirty="0"/>
              <a:t> (</a:t>
            </a:r>
            <a:r>
              <a:rPr lang="en-US" dirty="0" err="1"/>
              <a:t>stuləgʷamš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sduhubš</a:t>
            </a:r>
            <a:r>
              <a:rPr lang="en-US" dirty="0"/>
              <a:t> (</a:t>
            </a:r>
            <a:r>
              <a:rPr lang="en-US" dirty="0" err="1"/>
              <a:t>snuhumš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sdukʷalbixʷ</a:t>
            </a:r>
            <a:r>
              <a:rPr lang="en-US" dirty="0"/>
              <a:t> (</a:t>
            </a:r>
            <a:r>
              <a:rPr lang="en-US" dirty="0" err="1"/>
              <a:t>snukʷalkmixʷ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CE0C3-FFAD-4CD4-BAAB-D04272549C8F}"/>
              </a:ext>
            </a:extLst>
          </p:cNvPr>
          <p:cNvSpPr txBox="1"/>
          <p:nvPr/>
        </p:nvSpPr>
        <p:spPr>
          <a:xfrm>
            <a:off x="9096498" y="3428999"/>
            <a:ext cx="2351313" cy="230832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abš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əbš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(-</a:t>
            </a:r>
            <a:r>
              <a:rPr lang="en-US" dirty="0" err="1">
                <a:solidFill>
                  <a:schemeClr val="bg1"/>
                </a:solidFill>
              </a:rPr>
              <a:t>amš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əmš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 – group of people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bixʷ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mixʷ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group of living beings</a:t>
            </a:r>
          </a:p>
        </p:txBody>
      </p:sp>
    </p:spTree>
    <p:extLst>
      <p:ext uri="{BB962C8B-B14F-4D97-AF65-F5344CB8AC3E}">
        <p14:creationId xmlns:p14="http://schemas.microsoft.com/office/powerpoint/2010/main" val="101831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343F5-8EBC-43E0-A08E-3B015E1D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107AD-41A2-4890-9F22-CFF3006A0C59}"/>
              </a:ext>
            </a:extLst>
          </p:cNvPr>
          <p:cNvSpPr txBox="1"/>
          <p:nvPr/>
        </p:nvSpPr>
        <p:spPr>
          <a:xfrm>
            <a:off x="9092541" y="200678"/>
            <a:ext cx="271944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	</a:t>
            </a:r>
            <a:r>
              <a:rPr lang="en-US" dirty="0" err="1">
                <a:solidFill>
                  <a:schemeClr val="bg1"/>
                </a:solidFill>
              </a:rPr>
              <a:t>sqaǰət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saʔkʷbixʷ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saʔkʷmixʷ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suyaƛ</a:t>
            </a:r>
            <a:r>
              <a:rPr lang="en-US" dirty="0">
                <a:solidFill>
                  <a:schemeClr val="bg1"/>
                </a:solidFill>
              </a:rPr>
              <a:t>̕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stuləkʷabš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stuləgʷamš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sduhubš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snuhumš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sdukʷalbixʷ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snukʷalkmixʷ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/>
              <a:t>dxʷdəw̓abš</a:t>
            </a:r>
            <a:r>
              <a:rPr lang="en-US" dirty="0"/>
              <a:t> (</a:t>
            </a:r>
            <a:r>
              <a:rPr lang="en-US" dirty="0" err="1"/>
              <a:t>nxʷnəw̓amš</a:t>
            </a:r>
            <a:r>
              <a:rPr lang="en-US" dirty="0"/>
              <a:t>/ </a:t>
            </a:r>
          </a:p>
          <a:p>
            <a:r>
              <a:rPr lang="en-US" dirty="0"/>
              <a:t>	</a:t>
            </a:r>
            <a:r>
              <a:rPr lang="en-US" dirty="0" err="1"/>
              <a:t>dxʷdəw̓amš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bəq̓əlšuɬ</a:t>
            </a:r>
            <a:r>
              <a:rPr lang="en-US" dirty="0"/>
              <a:t> 	(</a:t>
            </a:r>
            <a:r>
              <a:rPr lang="en-US" dirty="0" err="1"/>
              <a:t>məqəlšuɬ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puyaləpabš</a:t>
            </a:r>
            <a:r>
              <a:rPr lang="en-US" dirty="0"/>
              <a:t> (</a:t>
            </a:r>
            <a:r>
              <a:rPr lang="en-US" dirty="0" err="1"/>
              <a:t>puyaləpamš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dxʷsqʷaliʔabš</a:t>
            </a:r>
            <a:r>
              <a:rPr lang="en-US" dirty="0"/>
              <a:t> (</a:t>
            </a:r>
            <a:r>
              <a:rPr lang="en-US" dirty="0" err="1"/>
              <a:t>nxʷsqʷaliʔamš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8"/>
            </a:pPr>
            <a:r>
              <a:rPr lang="en-US" dirty="0" err="1"/>
              <a:t>suq̓ʷabš</a:t>
            </a:r>
            <a:r>
              <a:rPr lang="en-US" dirty="0"/>
              <a:t> (</a:t>
            </a:r>
            <a:r>
              <a:rPr lang="en-US" dirty="0" err="1"/>
              <a:t>suq̓ʷamš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sqʷax̌sədəbš</a:t>
            </a:r>
            <a:r>
              <a:rPr lang="en-US" dirty="0"/>
              <a:t> (</a:t>
            </a:r>
            <a:r>
              <a:rPr lang="en-US" dirty="0" err="1"/>
              <a:t>sqʷax̌sənəmš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6E220-C071-42F9-9EB7-4CFD41AE5DEC}"/>
              </a:ext>
            </a:extLst>
          </p:cNvPr>
          <p:cNvSpPr txBox="1"/>
          <p:nvPr/>
        </p:nvSpPr>
        <p:spPr>
          <a:xfrm>
            <a:off x="9460677" y="200678"/>
            <a:ext cx="2351313" cy="230832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abš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əbš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(-</a:t>
            </a:r>
            <a:r>
              <a:rPr lang="en-US" dirty="0" err="1">
                <a:solidFill>
                  <a:schemeClr val="bg1"/>
                </a:solidFill>
              </a:rPr>
              <a:t>amš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əmš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 – group of people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bixʷ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mixʷ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group of living beings</a:t>
            </a:r>
          </a:p>
        </p:txBody>
      </p:sp>
    </p:spTree>
    <p:extLst>
      <p:ext uri="{BB962C8B-B14F-4D97-AF65-F5344CB8AC3E}">
        <p14:creationId xmlns:p14="http://schemas.microsoft.com/office/powerpoint/2010/main" val="316254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D78D9-DA5E-4083-927B-27316AB20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6" t="21645" r="30350" b="47706"/>
          <a:stretch/>
        </p:blipFill>
        <p:spPr>
          <a:xfrm>
            <a:off x="1318160" y="1463193"/>
            <a:ext cx="3883231" cy="4644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AF302-73A0-4ACB-B674-A26E3D117E6B}"/>
              </a:ext>
            </a:extLst>
          </p:cNvPr>
          <p:cNvSpPr txBox="1"/>
          <p:nvPr/>
        </p:nvSpPr>
        <p:spPr>
          <a:xfrm>
            <a:off x="5949538" y="1294411"/>
            <a:ext cx="6008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dxʷlilap</a:t>
            </a:r>
            <a:endParaRPr lang="en-US" sz="6000" dirty="0"/>
          </a:p>
          <a:p>
            <a:r>
              <a:rPr lang="en-US" sz="6000" dirty="0" err="1"/>
              <a:t>dxʷ</a:t>
            </a:r>
            <a:r>
              <a:rPr lang="en-US" sz="6000" dirty="0"/>
              <a:t>-				</a:t>
            </a:r>
            <a:r>
              <a:rPr lang="en-US" sz="2800" dirty="0"/>
              <a:t>to/towards</a:t>
            </a:r>
            <a:endParaRPr lang="en-US" sz="6000" dirty="0"/>
          </a:p>
          <a:p>
            <a:r>
              <a:rPr lang="en-US" sz="6000" dirty="0" err="1"/>
              <a:t>lil</a:t>
            </a:r>
            <a:r>
              <a:rPr lang="en-US" sz="6000" dirty="0"/>
              <a:t>					</a:t>
            </a:r>
            <a:r>
              <a:rPr lang="en-US" sz="3200" dirty="0"/>
              <a:t>	far</a:t>
            </a:r>
          </a:p>
          <a:p>
            <a:r>
              <a:rPr lang="en-US" sz="6000" dirty="0"/>
              <a:t>-ap					</a:t>
            </a:r>
            <a:r>
              <a:rPr lang="en-US" sz="3200" dirty="0"/>
              <a:t>bottom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3805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AC2C-24C9-444D-A497-1399316F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6" y="326003"/>
            <a:ext cx="2330413" cy="3593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4279F-A028-4521-8EBF-2F7910897D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8730" y="-368136"/>
            <a:ext cx="2569641" cy="33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D92D3-D03F-4C62-8FCD-109F6379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8373" y="341290"/>
            <a:ext cx="2569642" cy="3353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A9946-55FF-4A49-A2BD-B860D229F0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77" y="69757"/>
            <a:ext cx="2777697" cy="362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C65BF-EFAF-487D-A329-FFAE630A47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232" y="3881057"/>
            <a:ext cx="2569641" cy="335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1811D0-CDF9-4E18-87E0-2CEBDA2A2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7"/>
          <a:stretch/>
        </p:blipFill>
        <p:spPr>
          <a:xfrm>
            <a:off x="4915016" y="4088525"/>
            <a:ext cx="2056764" cy="2938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166C-18F0-40AD-9933-DB41EDE5AD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69" r="14692"/>
          <a:stretch/>
        </p:blipFill>
        <p:spPr>
          <a:xfrm>
            <a:off x="7641076" y="4012722"/>
            <a:ext cx="1448790" cy="2444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3BB8-B816-442C-AD00-3CCB17B139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52" t="4801" r="4629" b="4578"/>
          <a:stretch/>
        </p:blipFill>
        <p:spPr>
          <a:xfrm rot="5400000">
            <a:off x="9422804" y="4066043"/>
            <a:ext cx="2182208" cy="28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52AFE-1EC2-4CE5-A184-08D51AFB3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t="9341" r="3377" b="14699"/>
          <a:stretch/>
        </p:blipFill>
        <p:spPr>
          <a:xfrm rot="2151176">
            <a:off x="1104881" y="1007311"/>
            <a:ext cx="3997585" cy="426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82522-4BB9-4FA5-A9FE-6CBB324A7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3" t="22684" r="13090" b="31709"/>
          <a:stretch/>
        </p:blipFill>
        <p:spPr>
          <a:xfrm>
            <a:off x="6321631" y="544403"/>
            <a:ext cx="5213269" cy="57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BE98-B509-4F32-A288-AFC50040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Lushootseed department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FE8A-9FDA-4290-85A3-03832979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Michele Balagot, Lushootseed Department Manager</a:t>
            </a:r>
          </a:p>
          <a:p>
            <a:pPr lvl="1"/>
            <a:r>
              <a:rPr lang="en-US" dirty="0">
                <a:hlinkClick r:id="rId2"/>
              </a:rPr>
              <a:t>mbalagot@tulaliptribes-nsn.gov</a:t>
            </a:r>
            <a:endParaRPr lang="en-US" dirty="0"/>
          </a:p>
          <a:p>
            <a:pPr lvl="1"/>
            <a:r>
              <a:rPr lang="en-US" dirty="0"/>
              <a:t>360-716-4495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Tulalip Tribes Lushootseed Website: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www.tulaliplushootseed.com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Tulalip TV Videos: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https://www.tulaliptv.com/category/lushootseed/#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1496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195</TotalTime>
  <Words>218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Vapor Trail</vt:lpstr>
      <vt:lpstr>Lushootseed Lesson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Lushootseed department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Lushootseed Lesson 1</dc:title>
  <dc:creator>Natosha Gobin</dc:creator>
  <cp:lastModifiedBy>Natosha Gobin</cp:lastModifiedBy>
  <cp:revision>11</cp:revision>
  <dcterms:created xsi:type="dcterms:W3CDTF">2021-07-12T15:53:46Z</dcterms:created>
  <dcterms:modified xsi:type="dcterms:W3CDTF">2021-07-14T18:42:13Z</dcterms:modified>
</cp:coreProperties>
</file>