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laliplushootseed.com/" TargetMode="External"/><Relationship Id="rId2" Type="http://schemas.openxmlformats.org/officeDocument/2006/relationships/hyperlink" Target="mailto:mbalagot@tulaliptribes-nsn.gov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tulaliptv.com/category/lushootsee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93A18-893F-41F6-B588-5BD32F01A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Lushootseed Lesson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AAFB23-6526-40A4-8B9E-BDD8D4423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1379186"/>
          </a:xfrm>
        </p:spPr>
        <p:txBody>
          <a:bodyPr>
            <a:normAutofit/>
          </a:bodyPr>
          <a:lstStyle/>
          <a:p>
            <a:r>
              <a:rPr lang="en-US" dirty="0"/>
              <a:t>Summer 2021 – Natosha Gobin </a:t>
            </a:r>
          </a:p>
          <a:p>
            <a:r>
              <a:rPr lang="en-US" dirty="0"/>
              <a:t>Week One </a:t>
            </a:r>
          </a:p>
          <a:p>
            <a:r>
              <a:rPr lang="en-US" dirty="0"/>
              <a:t>July 12-16</a:t>
            </a:r>
          </a:p>
        </p:txBody>
      </p:sp>
    </p:spTree>
    <p:extLst>
      <p:ext uri="{BB962C8B-B14F-4D97-AF65-F5344CB8AC3E}">
        <p14:creationId xmlns:p14="http://schemas.microsoft.com/office/powerpoint/2010/main" val="1788999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2A29040-24DB-4CAA-B65F-9F100315FC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8305" y="571500"/>
            <a:ext cx="4429125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637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7B8FB8-95CB-48F1-AD66-BEC8299FC0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319200" y="-745177"/>
            <a:ext cx="6469973" cy="83483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FC7FF6E-FB4E-4C89-8F97-29C0B7C99ED7}"/>
              </a:ext>
            </a:extLst>
          </p:cNvPr>
          <p:cNvSpPr txBox="1"/>
          <p:nvPr/>
        </p:nvSpPr>
        <p:spPr>
          <a:xfrm>
            <a:off x="8728363" y="380011"/>
            <a:ext cx="27194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	</a:t>
            </a:r>
            <a:r>
              <a:rPr lang="en-US" dirty="0" err="1"/>
              <a:t>sqaǰət</a:t>
            </a:r>
            <a:endParaRPr lang="en-US" dirty="0"/>
          </a:p>
          <a:p>
            <a:pPr marL="342900" indent="-342900">
              <a:buAutoNum type="arabicPeriod" startAt="2"/>
            </a:pPr>
            <a:r>
              <a:rPr lang="en-US" dirty="0" err="1"/>
              <a:t>saʔkʷbixʷ</a:t>
            </a:r>
            <a:r>
              <a:rPr lang="en-US" dirty="0"/>
              <a:t> (</a:t>
            </a:r>
            <a:r>
              <a:rPr lang="en-US" dirty="0" err="1"/>
              <a:t>saʔkʷmixʷ</a:t>
            </a:r>
            <a:r>
              <a:rPr lang="en-US" dirty="0"/>
              <a:t>) </a:t>
            </a:r>
          </a:p>
          <a:p>
            <a:r>
              <a:rPr lang="en-US" dirty="0"/>
              <a:t>	</a:t>
            </a:r>
            <a:r>
              <a:rPr lang="en-US" dirty="0" err="1"/>
              <a:t>suyaƛ</a:t>
            </a:r>
            <a:r>
              <a:rPr lang="en-US" dirty="0"/>
              <a:t>̕</a:t>
            </a:r>
          </a:p>
          <a:p>
            <a:pPr marL="342900" indent="-342900">
              <a:buAutoNum type="arabicPeriod" startAt="3"/>
            </a:pPr>
            <a:r>
              <a:rPr lang="en-US" dirty="0" err="1"/>
              <a:t>swədəbš</a:t>
            </a:r>
            <a:r>
              <a:rPr lang="en-US" dirty="0"/>
              <a:t> (</a:t>
            </a:r>
            <a:r>
              <a:rPr lang="en-US" dirty="0" err="1"/>
              <a:t>swənəmš</a:t>
            </a:r>
            <a:r>
              <a:rPr lang="en-US" dirty="0"/>
              <a:t>)</a:t>
            </a:r>
          </a:p>
          <a:p>
            <a:pPr marL="342900" indent="-342900">
              <a:buAutoNum type="arabicPeriod" startAt="3"/>
            </a:pPr>
            <a:r>
              <a:rPr lang="en-US" dirty="0" err="1"/>
              <a:t>stuləkʷabš</a:t>
            </a:r>
            <a:r>
              <a:rPr lang="en-US" dirty="0"/>
              <a:t> (</a:t>
            </a:r>
            <a:r>
              <a:rPr lang="en-US" dirty="0" err="1"/>
              <a:t>stuləgʷamš</a:t>
            </a:r>
            <a:r>
              <a:rPr lang="en-US" dirty="0"/>
              <a:t>)</a:t>
            </a:r>
          </a:p>
          <a:p>
            <a:pPr marL="342900" indent="-342900">
              <a:buAutoNum type="arabicPeriod" startAt="3"/>
            </a:pPr>
            <a:r>
              <a:rPr lang="en-US" dirty="0" err="1"/>
              <a:t>sduhubš</a:t>
            </a:r>
            <a:r>
              <a:rPr lang="en-US" dirty="0"/>
              <a:t> (</a:t>
            </a:r>
            <a:r>
              <a:rPr lang="en-US" dirty="0" err="1"/>
              <a:t>snuhumš</a:t>
            </a:r>
            <a:r>
              <a:rPr lang="en-US" dirty="0"/>
              <a:t>)</a:t>
            </a:r>
          </a:p>
          <a:p>
            <a:pPr marL="342900" indent="-342900">
              <a:buAutoNum type="arabicPeriod" startAt="3"/>
            </a:pPr>
            <a:r>
              <a:rPr lang="en-US" dirty="0" err="1"/>
              <a:t>sdukʷalbixʷ</a:t>
            </a:r>
            <a:r>
              <a:rPr lang="en-US" dirty="0"/>
              <a:t> (</a:t>
            </a:r>
            <a:r>
              <a:rPr lang="en-US" dirty="0" err="1"/>
              <a:t>snukʷalkmixʷ</a:t>
            </a:r>
            <a:r>
              <a:rPr lang="en-US" dirty="0"/>
              <a:t>)</a:t>
            </a:r>
          </a:p>
          <a:p>
            <a:pPr marL="342900" indent="-342900">
              <a:buAutoNum type="arabicPeriod" startAt="8"/>
            </a:pPr>
            <a:endParaRPr lang="en-US" dirty="0"/>
          </a:p>
          <a:p>
            <a:pPr marL="342900" indent="-342900"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310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C35BFF-3210-4F2B-8A34-B7EBAF91CDAE}"/>
              </a:ext>
            </a:extLst>
          </p:cNvPr>
          <p:cNvSpPr txBox="1"/>
          <p:nvPr/>
        </p:nvSpPr>
        <p:spPr>
          <a:xfrm>
            <a:off x="903768" y="1594884"/>
            <a:ext cx="106431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Michele Balagot, Lushootseed Department Manager</a:t>
            </a:r>
          </a:p>
          <a:p>
            <a:pPr lvl="1"/>
            <a:r>
              <a:rPr lang="en-US" dirty="0">
                <a:hlinkClick r:id="rId2"/>
              </a:rPr>
              <a:t>mbalagot@tulaliptribes-nsn.gov</a:t>
            </a:r>
            <a:endParaRPr lang="en-US" dirty="0"/>
          </a:p>
          <a:p>
            <a:pPr lvl="1"/>
            <a:r>
              <a:rPr lang="en-US" dirty="0"/>
              <a:t>360-716-4495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Tulalip Tribes Lushootseed Website:</a:t>
            </a:r>
          </a:p>
          <a:p>
            <a:pPr lvl="1"/>
            <a:r>
              <a:rPr lang="en-US" dirty="0">
                <a:hlinkClick r:id="rId3"/>
              </a:rPr>
              <a:t>www.tulaliplushootseed.com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Tulalip TV Videos:</a:t>
            </a:r>
          </a:p>
          <a:p>
            <a:pPr lvl="1"/>
            <a:r>
              <a:rPr lang="en-US" dirty="0">
                <a:hlinkClick r:id="rId4"/>
              </a:rPr>
              <a:t>https://www.tulaliptv.com/category/lushootseed/#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9782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183</TotalTime>
  <Words>78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Lushootseed Lesson 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Lushootseed Lesson 1</dc:title>
  <dc:creator>Natosha Gobin</dc:creator>
  <cp:lastModifiedBy>Natosha Gobin</cp:lastModifiedBy>
  <cp:revision>8</cp:revision>
  <dcterms:created xsi:type="dcterms:W3CDTF">2021-07-12T15:53:46Z</dcterms:created>
  <dcterms:modified xsi:type="dcterms:W3CDTF">2021-07-13T18:04:51Z</dcterms:modified>
</cp:coreProperties>
</file>